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7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862" autoAdjust="0"/>
  </p:normalViewPr>
  <p:slideViewPr>
    <p:cSldViewPr>
      <p:cViewPr>
        <p:scale>
          <a:sx n="66" d="100"/>
          <a:sy n="66" d="100"/>
        </p:scale>
        <p:origin x="-150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DDD93FD-8193-4E26-A4C5-68A48AF0128C}" type="datetimeFigureOut">
              <a:rPr lang="es-MX" smtClean="0"/>
              <a:t>22/11/2013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F67922D-A93F-4283-BA94-AA747E0A68CC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601732"/>
              </p:ext>
            </p:extLst>
          </p:nvPr>
        </p:nvGraphicFramePr>
        <p:xfrm>
          <a:off x="1115615" y="1988840"/>
          <a:ext cx="676875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066"/>
                <a:gridCol w="1362462"/>
                <a:gridCol w="1297583"/>
                <a:gridCol w="814391"/>
                <a:gridCol w="1128126"/>
                <a:gridCol w="1128126"/>
              </a:tblGrid>
              <a:tr h="1512168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Docente	</a:t>
                      </a:r>
                    </a:p>
                    <a:p>
                      <a:r>
                        <a:rPr lang="es-MX" sz="1200" dirty="0" smtClean="0"/>
                        <a:t>   (Nombre   y</a:t>
                      </a:r>
                    </a:p>
                    <a:p>
                      <a:r>
                        <a:rPr lang="es-MX" sz="1200" dirty="0" smtClean="0"/>
                        <a:t>  cargo)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Compromisos   </a:t>
                      </a:r>
                      <a:endParaRPr lang="es-MX" sz="1200" dirty="0" smtClean="0"/>
                    </a:p>
                    <a:p>
                      <a:r>
                        <a:rPr lang="es-MX" sz="1200" dirty="0" smtClean="0"/>
                        <a:t>asumidos </a:t>
                      </a:r>
                      <a:r>
                        <a:rPr lang="es-MX" sz="1200" dirty="0" smtClean="0"/>
                        <a:t> la   </a:t>
                      </a:r>
                      <a:endParaRPr lang="es-MX" sz="1200" dirty="0" smtClean="0"/>
                    </a:p>
                    <a:p>
                      <a:r>
                        <a:rPr lang="es-MX" sz="1200" dirty="0" smtClean="0"/>
                        <a:t>sesión </a:t>
                      </a:r>
                      <a:r>
                        <a:rPr lang="es-MX" sz="1200" dirty="0" smtClean="0"/>
                        <a:t>  anterior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Acciones   que	</a:t>
                      </a:r>
                    </a:p>
                    <a:p>
                      <a:r>
                        <a:rPr lang="es-MX" sz="1200" dirty="0" smtClean="0"/>
                        <a:t>  ha   realizado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Avances	</a:t>
                      </a:r>
                    </a:p>
                    <a:p>
                      <a:r>
                        <a:rPr lang="es-MX" sz="1200" dirty="0" smtClean="0"/>
                        <a:t>  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   Dificultades	</a:t>
                      </a:r>
                    </a:p>
                    <a:p>
                      <a:r>
                        <a:rPr lang="es-MX" sz="1200" dirty="0" smtClean="0"/>
                        <a:t>   encontradas</a:t>
                      </a:r>
                    </a:p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latin typeface="+mn-lt"/>
                        </a:rPr>
                        <a:t>Manera	</a:t>
                      </a:r>
                    </a:p>
                    <a:p>
                      <a:r>
                        <a:rPr lang="es-MX" sz="1000" dirty="0" smtClean="0">
                          <a:latin typeface="+mn-lt"/>
                        </a:rPr>
                        <a:t>  en   que	</a:t>
                      </a:r>
                    </a:p>
                    <a:p>
                      <a:r>
                        <a:rPr lang="es-MX" sz="1000" dirty="0" smtClean="0">
                          <a:latin typeface="+mn-lt"/>
                        </a:rPr>
                        <a:t>  se  puede	</a:t>
                      </a:r>
                    </a:p>
                    <a:p>
                      <a:r>
                        <a:rPr lang="es-MX" sz="1000" dirty="0" smtClean="0">
                          <a:latin typeface="+mn-lt"/>
                        </a:rPr>
                        <a:t>   verificar	</a:t>
                      </a:r>
                    </a:p>
                    <a:p>
                      <a:r>
                        <a:rPr lang="es-MX" sz="1000" dirty="0" smtClean="0">
                          <a:latin typeface="+mn-lt"/>
                        </a:rPr>
                        <a:t>   objetivamente</a:t>
                      </a:r>
                    </a:p>
                    <a:p>
                      <a:r>
                        <a:rPr lang="es-MX" sz="1000" dirty="0" smtClean="0">
                          <a:latin typeface="+mn-lt"/>
                        </a:rPr>
                        <a:t>   los	</a:t>
                      </a:r>
                    </a:p>
                    <a:p>
                      <a:r>
                        <a:rPr lang="es-MX" sz="1000" dirty="0" smtClean="0">
                          <a:latin typeface="+mn-lt"/>
                        </a:rPr>
                        <a:t>  avances</a:t>
                      </a:r>
                      <a:r>
                        <a:rPr lang="es-MX" sz="1200" dirty="0" smtClean="0"/>
                        <a:t>	</a:t>
                      </a:r>
                    </a:p>
                    <a:p>
                      <a:r>
                        <a:rPr lang="es-MX" sz="1200" dirty="0" smtClean="0"/>
                        <a:t>  </a:t>
                      </a:r>
                    </a:p>
                    <a:p>
                      <a:endParaRPr lang="es-MX" sz="1200" dirty="0" smtClean="0"/>
                    </a:p>
                    <a:p>
                      <a:endParaRPr lang="es-MX" sz="12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66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s-MX" sz="180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 smtClean="0"/>
                    </a:p>
                  </a:txBody>
                  <a:tcPr>
                    <a:solidFill>
                      <a:srgbClr val="FFFFA7"/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1882374" y="49964"/>
            <a:ext cx="54941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Tercera </a:t>
            </a:r>
            <a:r>
              <a:rPr lang="es-E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Sesión </a:t>
            </a:r>
            <a:r>
              <a:rPr lang="es-ES" sz="54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CTE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31640" y="973295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ESCUELA:</a:t>
            </a:r>
          </a:p>
          <a:p>
            <a:r>
              <a:rPr lang="es-MX" dirty="0" smtClean="0"/>
              <a:t>FECHA: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147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35</TotalTime>
  <Words>13</Words>
  <Application>Microsoft Office PowerPoint</Application>
  <PresentationFormat>Presentación en pantalla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arodi1</dc:creator>
  <cp:lastModifiedBy>arodi1</cp:lastModifiedBy>
  <cp:revision>4</cp:revision>
  <dcterms:created xsi:type="dcterms:W3CDTF">2013-10-25T03:29:10Z</dcterms:created>
  <dcterms:modified xsi:type="dcterms:W3CDTF">2013-11-22T15:54:47Z</dcterms:modified>
</cp:coreProperties>
</file>