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227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643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029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57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265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602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643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607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1096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509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0163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1F98A-D989-417A-AC08-6F713FD6F134}" type="datetimeFigureOut">
              <a:rPr lang="es-MX" smtClean="0"/>
              <a:t>09/08/2013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0DD38-69EA-4BB9-B2F5-E90DCFC0DE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8044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88024" y="764704"/>
            <a:ext cx="4141694" cy="346050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es-MX" sz="3200" b="1" dirty="0" smtClean="0">
                <a:solidFill>
                  <a:schemeClr val="bg1"/>
                </a:solidFill>
                <a:latin typeface="Cambria" pitchFamily="18" charset="0"/>
              </a:rPr>
              <a:t>RUTA DE MEJORA</a:t>
            </a:r>
            <a:endParaRPr lang="es-ES" sz="3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2050" name="Picture 2" descr="http://m1.paperblog.com/i/35/350927/eres-emprendedor-o-un-fracasado-L-g8nj90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4314056" cy="1453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23528" y="2204864"/>
          <a:ext cx="8572558" cy="4082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784"/>
                <a:gridCol w="842727"/>
                <a:gridCol w="1845277"/>
                <a:gridCol w="1297995"/>
                <a:gridCol w="725211"/>
                <a:gridCol w="1560805"/>
                <a:gridCol w="1428759"/>
              </a:tblGrid>
              <a:tr h="1224136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Sesión</a:t>
                      </a:r>
                      <a:endParaRPr lang="es-MX" sz="16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Temas</a:t>
                      </a:r>
                      <a:endParaRPr lang="es-MX" sz="16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Acciones que emprenderemos</a:t>
                      </a:r>
                      <a:endParaRPr lang="es-MX" sz="16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Responsable</a:t>
                      </a:r>
                      <a:endParaRPr lang="es-MX" sz="16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Metas</a:t>
                      </a:r>
                      <a:endParaRPr lang="es-MX" sz="16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Acciones de seguimiento y  evaluación</a:t>
                      </a:r>
                      <a:endParaRPr lang="es-MX" sz="16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Fechas de cumplimiento</a:t>
                      </a:r>
                      <a:endParaRPr lang="es-MX" sz="16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58078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85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RUTA DE MEJORA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RUTA DE MEJORA</dc:title>
  <dc:creator>arodi1</dc:creator>
  <cp:lastModifiedBy>arodi1</cp:lastModifiedBy>
  <cp:revision>1</cp:revision>
  <dcterms:created xsi:type="dcterms:W3CDTF">2013-08-09T15:36:47Z</dcterms:created>
  <dcterms:modified xsi:type="dcterms:W3CDTF">2013-08-09T15:37:16Z</dcterms:modified>
</cp:coreProperties>
</file>